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handoutMasterIdLst>
    <p:handoutMasterId r:id="rId11"/>
  </p:handoutMasterIdLst>
  <p:sldIdLst>
    <p:sldId id="259" r:id="rId2"/>
    <p:sldId id="440" r:id="rId3"/>
    <p:sldId id="444" r:id="rId4"/>
    <p:sldId id="442" r:id="rId5"/>
    <p:sldId id="443" r:id="rId6"/>
    <p:sldId id="432" r:id="rId7"/>
    <p:sldId id="445" r:id="rId8"/>
    <p:sldId id="427" r:id="rId9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0066"/>
    <a:srgbClr val="99CCFF"/>
    <a:srgbClr val="0066FF"/>
    <a:srgbClr val="FFFFFF"/>
    <a:srgbClr val="DDE5C2"/>
    <a:srgbClr val="D7E3AA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71" autoAdjust="0"/>
    <p:restoredTop sz="94375" autoAdjust="0"/>
  </p:normalViewPr>
  <p:slideViewPr>
    <p:cSldViewPr snapToGrid="0">
      <p:cViewPr varScale="1">
        <p:scale>
          <a:sx n="107" d="100"/>
          <a:sy n="107" d="100"/>
        </p:scale>
        <p:origin x="-744" y="-90"/>
      </p:cViewPr>
      <p:guideLst>
        <p:guide orient="horz" pos="2160"/>
        <p:guide pos="53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1524" y="63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252788" y="8637588"/>
            <a:ext cx="32385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73125">
              <a:defRPr/>
            </a:pPr>
            <a:fld id="{133BAD69-9B1A-4E91-8CBE-CAEB69670D10}" type="slidenum">
              <a:rPr lang="en-US" altLang="zh-CN" sz="1000">
                <a:latin typeface="Times New Roman" pitchFamily="18" charset="0"/>
              </a:rPr>
              <a:pPr algn="ctr" defTabSz="873125">
                <a:defRPr/>
              </a:pPr>
              <a:t>‹#›</a:t>
            </a:fld>
            <a:endParaRPr lang="en-US" altLang="zh-CN" sz="1000">
              <a:latin typeface="Times New Roman" pitchFamily="18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361113" y="8693150"/>
            <a:ext cx="433387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r" defTabSz="873125">
              <a:defRPr/>
            </a:pPr>
            <a:r>
              <a:rPr lang="en-US" altLang="zh-CN" sz="600">
                <a:latin typeface="Times New Roman" pitchFamily="18" charset="0"/>
              </a:rPr>
              <a:t>[DocID]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3500" y="8656638"/>
            <a:ext cx="909638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73125">
              <a:defRPr/>
            </a:pPr>
            <a:r>
              <a:rPr lang="en-US" altLang="zh-CN" sz="800" dirty="0" err="1">
                <a:latin typeface="Times New Roman" pitchFamily="18" charset="0"/>
              </a:rPr>
              <a:t>HewittAssociates</a:t>
            </a:r>
            <a:endParaRPr lang="en-US" altLang="zh-CN" sz="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0243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252788" y="8637588"/>
            <a:ext cx="32385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73125">
              <a:defRPr/>
            </a:pPr>
            <a:fld id="{267E3502-3254-40A5-9598-F1161E0E5CA3}" type="slidenum">
              <a:rPr lang="en-US" altLang="zh-CN" sz="1000">
                <a:latin typeface="Times New Roman" pitchFamily="18" charset="0"/>
              </a:rPr>
              <a:pPr algn="ctr" defTabSz="873125">
                <a:defRPr/>
              </a:pPr>
              <a:t>‹#›</a:t>
            </a:fld>
            <a:endParaRPr lang="en-US" altLang="zh-CN" sz="1000">
              <a:latin typeface="Times New Roman" pitchFamily="18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361113" y="8693150"/>
            <a:ext cx="433387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r" defTabSz="873125">
              <a:defRPr/>
            </a:pPr>
            <a:r>
              <a:rPr lang="en-US" altLang="zh-CN" sz="600">
                <a:latin typeface="Times New Roman" pitchFamily="18" charset="0"/>
              </a:rPr>
              <a:t>[DocID]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63500" y="8656638"/>
            <a:ext cx="909638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73125">
              <a:defRPr/>
            </a:pPr>
            <a:r>
              <a:rPr lang="en-US" altLang="zh-CN" sz="800" dirty="0" err="1">
                <a:latin typeface="Times New Roman" pitchFamily="18" charset="0"/>
              </a:rPr>
              <a:t>HewittAssociates</a:t>
            </a:r>
            <a:endParaRPr lang="en-US" altLang="zh-CN" sz="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277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pitchFamily="-106" charset="0"/>
        <a:ea typeface="MS PGothic" pitchFamily="34" charset="-128"/>
        <a:cs typeface="ＭＳ Ｐゴシック" pitchFamily="-106" charset="-128"/>
      </a:defRPr>
    </a:lvl1pPr>
    <a:lvl2pPr marL="114300" indent="-112713" algn="l" rtl="0" eaLnBrk="0" fontAlgn="base" hangingPunct="0">
      <a:spcBef>
        <a:spcPct val="30000"/>
      </a:spcBef>
      <a:spcAft>
        <a:spcPct val="0"/>
      </a:spcAft>
      <a:buBlip>
        <a:blip r:embed="rId2"/>
      </a:buBlip>
      <a:defRPr sz="1200" kern="1200">
        <a:solidFill>
          <a:schemeClr val="tx1"/>
        </a:solidFill>
        <a:latin typeface="Arial" pitchFamily="-106" charset="0"/>
        <a:ea typeface="MS PGothic" pitchFamily="34" charset="-128"/>
        <a:cs typeface="+mn-cs"/>
      </a:defRPr>
    </a:lvl2pPr>
    <a:lvl3pPr marL="228600" indent="-112713" algn="l" rtl="0" eaLnBrk="0" fontAlgn="base" hangingPunct="0">
      <a:spcBef>
        <a:spcPct val="30000"/>
      </a:spcBef>
      <a:spcAft>
        <a:spcPct val="0"/>
      </a:spcAft>
      <a:buFont typeface="Times New Roman" pitchFamily="18" charset="0"/>
      <a:buChar char="–"/>
      <a:defRPr sz="1200" kern="1200">
        <a:solidFill>
          <a:schemeClr val="tx1"/>
        </a:solidFill>
        <a:latin typeface="Arial" pitchFamily="-106" charset="0"/>
        <a:ea typeface="MS PGothic" pitchFamily="34" charset="-128"/>
        <a:cs typeface="+mn-cs"/>
      </a:defRPr>
    </a:lvl3pPr>
    <a:lvl4pPr marL="342900" indent="-112713" algn="l" rtl="0" eaLnBrk="0" fontAlgn="base" hangingPunct="0">
      <a:spcBef>
        <a:spcPct val="30000"/>
      </a:spcBef>
      <a:spcAft>
        <a:spcPct val="0"/>
      </a:spcAft>
      <a:buBlip>
        <a:blip r:embed="rId3"/>
      </a:buBlip>
      <a:defRPr sz="1200" kern="1200">
        <a:solidFill>
          <a:schemeClr val="tx1"/>
        </a:solidFill>
        <a:latin typeface="Arial" pitchFamily="-106" charset="0"/>
        <a:ea typeface="MS PGothic" pitchFamily="34" charset="-128"/>
        <a:cs typeface="+mn-cs"/>
      </a:defRPr>
    </a:lvl4pPr>
    <a:lvl5pPr marL="457200" indent="-112713" algn="l" rtl="0" eaLnBrk="0" fontAlgn="base" hangingPunct="0">
      <a:spcBef>
        <a:spcPct val="30000"/>
      </a:spcBef>
      <a:spcAft>
        <a:spcPct val="0"/>
      </a:spcAft>
      <a:buFont typeface="Times New Roman" pitchFamily="18" charset="0"/>
      <a:buChar char="–"/>
      <a:defRPr sz="1200" kern="1200">
        <a:solidFill>
          <a:schemeClr val="tx1"/>
        </a:solidFill>
        <a:latin typeface="Arial" pitchFamily="-106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9" descr="高科技城市电脑合成.jpg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59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0" y="3984625"/>
            <a:ext cx="9144000" cy="1588"/>
          </a:xfrm>
          <a:prstGeom prst="line">
            <a:avLst/>
          </a:prstGeom>
          <a:noFill/>
          <a:ln w="12700">
            <a:solidFill>
              <a:srgbClr val="ABAFB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6" charset="0"/>
              <a:ea typeface="+mn-ea"/>
            </a:endParaRPr>
          </a:p>
        </p:txBody>
      </p:sp>
      <p:pic>
        <p:nvPicPr>
          <p:cNvPr id="4" name="Picture 2" descr="D:\Program Files\Tencent\QQ\Users\243695542\Image\1E3$66A(Q)EZMUY05}4UYB0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838950" y="6257925"/>
            <a:ext cx="23050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406525"/>
            <a:ext cx="7851775" cy="44053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28638"/>
            <a:ext cx="1962150" cy="528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528638"/>
            <a:ext cx="5737225" cy="5283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528638"/>
            <a:ext cx="7851775" cy="5283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4213" y="528638"/>
            <a:ext cx="7843837" cy="530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4213" y="1406525"/>
            <a:ext cx="3849687" cy="2125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406525"/>
            <a:ext cx="3849688" cy="2125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4213" y="3684588"/>
            <a:ext cx="3849687" cy="212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3684588"/>
            <a:ext cx="3849688" cy="212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528638"/>
            <a:ext cx="7843837" cy="530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406525"/>
            <a:ext cx="3849687" cy="4405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406525"/>
            <a:ext cx="3849688" cy="2125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684588"/>
            <a:ext cx="3849688" cy="212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528638"/>
            <a:ext cx="7843837" cy="530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406525"/>
            <a:ext cx="3849687" cy="4405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06525"/>
            <a:ext cx="3849688" cy="4405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>
                <a:latin typeface="Arial" pitchFamily="34" charset="0"/>
                <a:ea typeface="楷体_GB2312" pitchFamily="49" charset="-122"/>
              </a:defRPr>
            </a:lvl1pPr>
            <a:lvl2pPr>
              <a:defRPr baseline="0">
                <a:latin typeface="Arial" pitchFamily="34" charset="0"/>
                <a:ea typeface="楷体_GB2312" pitchFamily="49" charset="-122"/>
              </a:defRPr>
            </a:lvl2pPr>
            <a:lvl3pPr>
              <a:defRPr baseline="0">
                <a:latin typeface="Arial" pitchFamily="34" charset="0"/>
                <a:ea typeface="楷体_GB2312" pitchFamily="49" charset="-122"/>
              </a:defRPr>
            </a:lvl3pPr>
            <a:lvl4pPr>
              <a:defRPr baseline="0">
                <a:latin typeface="Arial" pitchFamily="34" charset="0"/>
                <a:ea typeface="楷体_GB2312" pitchFamily="49" charset="-122"/>
              </a:defRPr>
            </a:lvl4pPr>
            <a:lvl5pPr>
              <a:defRPr baseline="0">
                <a:latin typeface="Arial" pitchFamily="34" charset="0"/>
                <a:ea typeface="楷体_GB2312" pitchFamily="49" charset="-122"/>
              </a:defRPr>
            </a:lvl5pPr>
          </a:lstStyle>
          <a:p>
            <a:pPr lvl="0"/>
            <a:r>
              <a:rPr lang="zh-CN" altLang="en-US" noProof="0" dirty="0" smtClean="0"/>
              <a:t>单击此处编辑母版文本样式</a:t>
            </a:r>
          </a:p>
          <a:p>
            <a:pPr lvl="1"/>
            <a:r>
              <a:rPr lang="zh-CN" altLang="en-US" noProof="0" dirty="0" smtClean="0"/>
              <a:t>第二级</a:t>
            </a:r>
          </a:p>
          <a:p>
            <a:pPr lvl="2"/>
            <a:r>
              <a:rPr lang="zh-CN" altLang="en-US" noProof="0" dirty="0" smtClean="0"/>
              <a:t>第三级</a:t>
            </a:r>
          </a:p>
          <a:p>
            <a:pPr lvl="3"/>
            <a:r>
              <a:rPr lang="zh-CN" altLang="en-US" noProof="0" dirty="0" smtClean="0"/>
              <a:t>第四级</a:t>
            </a:r>
          </a:p>
          <a:p>
            <a:pPr lvl="4"/>
            <a:r>
              <a:rPr lang="zh-CN" altLang="en-US" noProof="0" dirty="0" smtClean="0"/>
              <a:t>第五级</a:t>
            </a:r>
            <a:endParaRPr lang="en-US" altLang="zh-CN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楷体_GB2312" pitchFamily="49" charset="-122"/>
                <a:ea typeface="楷体_GB2312" pitchFamily="49" charset="-122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406525"/>
            <a:ext cx="3849687" cy="44053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06525"/>
            <a:ext cx="3849688" cy="44053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7" descr="高科技城市电脑合成（部分）.jpg"/>
          <p:cNvPicPr>
            <a:picLocks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0" y="6156325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38113" y="160338"/>
            <a:ext cx="78438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98339" name="Rectangle 35"/>
          <p:cNvSpPr>
            <a:spLocks noChangeArrowheads="1"/>
          </p:cNvSpPr>
          <p:nvPr/>
        </p:nvSpPr>
        <p:spPr bwMode="auto">
          <a:xfrm>
            <a:off x="8369300" y="6473825"/>
            <a:ext cx="4572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defTabSz="873125">
              <a:defRPr/>
            </a:pPr>
            <a:fld id="{8B18276E-BABB-498B-8F32-196FD95C3E4C}" type="slidenum">
              <a:rPr lang="en-US" altLang="zh-CN" sz="900">
                <a:solidFill>
                  <a:schemeClr val="bg1"/>
                </a:solidFill>
                <a:latin typeface="Arial" pitchFamily="34" charset="0"/>
              </a:rPr>
              <a:pPr algn="ctr" defTabSz="873125">
                <a:defRPr/>
              </a:pPr>
              <a:t>‹#›</a:t>
            </a:fld>
            <a:endParaRPr lang="en-US" altLang="zh-CN" sz="9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 userDrawn="1"/>
        </p:nvSpPr>
        <p:spPr bwMode="auto">
          <a:xfrm>
            <a:off x="0" y="728663"/>
            <a:ext cx="9139238" cy="36512"/>
          </a:xfrm>
          <a:prstGeom prst="rect">
            <a:avLst/>
          </a:prstGeom>
          <a:gradFill flip="none" rotWithShape="1">
            <a:gsLst>
              <a:gs pos="30000">
                <a:srgbClr val="00666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 userDrawn="1"/>
        </p:nvSpPr>
        <p:spPr bwMode="auto">
          <a:xfrm>
            <a:off x="1927225" y="6484938"/>
            <a:ext cx="5105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www.cnhtqh.com.cn</a:t>
            </a:r>
            <a:endParaRPr lang="zh-CN" alt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8" descr="D:\Program Files\Tencent\QQ\Users\243695542\Image\1E3$66A(Q)EZMUY05}4UYB0.jpg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7158038" y="177800"/>
            <a:ext cx="1985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66" r:id="rId1"/>
    <p:sldLayoutId id="2147485252" r:id="rId2"/>
    <p:sldLayoutId id="2147485253" r:id="rId3"/>
    <p:sldLayoutId id="2147485254" r:id="rId4"/>
    <p:sldLayoutId id="2147485255" r:id="rId5"/>
    <p:sldLayoutId id="2147485256" r:id="rId6"/>
    <p:sldLayoutId id="2147485257" r:id="rId7"/>
    <p:sldLayoutId id="2147485258" r:id="rId8"/>
    <p:sldLayoutId id="2147485259" r:id="rId9"/>
    <p:sldLayoutId id="2147485260" r:id="rId10"/>
    <p:sldLayoutId id="2147485261" r:id="rId11"/>
    <p:sldLayoutId id="2147485262" r:id="rId12"/>
    <p:sldLayoutId id="2147485263" r:id="rId13"/>
    <p:sldLayoutId id="2147485264" r:id="rId14"/>
    <p:sldLayoutId id="214748526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63C6B"/>
          </a:solidFill>
          <a:latin typeface="KaiTi_GB2312" pitchFamily="49" charset="-122"/>
          <a:ea typeface="KaiTi_GB2312" pitchFamily="49" charset="-122"/>
          <a:cs typeface="楷体_GB2312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63C6B"/>
          </a:solidFill>
          <a:latin typeface="KaiTi_GB2312" pitchFamily="49" charset="-122"/>
          <a:ea typeface="KaiTi_GB2312" pitchFamily="49" charset="-122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63C6B"/>
          </a:solidFill>
          <a:latin typeface="KaiTi_GB2312" pitchFamily="49" charset="-122"/>
          <a:ea typeface="KaiTi_GB2312" pitchFamily="49" charset="-122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63C6B"/>
          </a:solidFill>
          <a:latin typeface="KaiTi_GB2312" pitchFamily="49" charset="-122"/>
          <a:ea typeface="KaiTi_GB2312" pitchFamily="49" charset="-122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63C6B"/>
          </a:solidFill>
          <a:latin typeface="KaiTi_GB2312" pitchFamily="49" charset="-122"/>
          <a:ea typeface="KaiTi_GB2312" pitchFamily="49" charset="-122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263C6B"/>
          </a:solidFill>
          <a:latin typeface="Arial" pitchFamily="-10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263C6B"/>
          </a:solidFill>
          <a:latin typeface="Arial" pitchFamily="-10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263C6B"/>
          </a:solidFill>
          <a:latin typeface="Arial" pitchFamily="-10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263C6B"/>
          </a:solidFill>
          <a:latin typeface="Arial" pitchFamily="-106" charset="0"/>
        </a:defRPr>
      </a:lvl9pPr>
    </p:titleStyle>
    <p:bodyStyle>
      <a:lvl1pPr marL="342900" indent="-342900" algn="l" rtl="0" eaLnBrk="0" fontAlgn="base" hangingPunct="0">
        <a:lnSpc>
          <a:spcPct val="93000"/>
        </a:lnSpc>
        <a:spcBef>
          <a:spcPct val="31000"/>
        </a:spcBef>
        <a:spcAft>
          <a:spcPct val="31000"/>
        </a:spcAft>
        <a:buChar char="•"/>
        <a:defRPr sz="3200" b="1">
          <a:solidFill>
            <a:srgbClr val="000000"/>
          </a:solidFill>
          <a:latin typeface="+mn-lt"/>
          <a:ea typeface="MS PGothic" pitchFamily="34" charset="-128"/>
          <a:cs typeface="ＭＳ Ｐゴシック" pitchFamily="-106" charset="-128"/>
        </a:defRPr>
      </a:lvl1pPr>
      <a:lvl2pPr marL="228600" indent="-227013" algn="l" rtl="0" eaLnBrk="0" fontAlgn="base" hangingPunct="0">
        <a:lnSpc>
          <a:spcPct val="93000"/>
        </a:lnSpc>
        <a:spcBef>
          <a:spcPct val="31000"/>
        </a:spcBef>
        <a:spcAft>
          <a:spcPct val="31000"/>
        </a:spcAft>
        <a:buClr>
          <a:srgbClr val="003366"/>
        </a:buClr>
        <a:buSzPct val="81000"/>
        <a:buFont typeface="Times New Roman" pitchFamily="18" charset="0"/>
        <a:buBlip>
          <a:blip r:embed="rId19"/>
        </a:buBlip>
        <a:defRPr sz="2800">
          <a:solidFill>
            <a:srgbClr val="000000"/>
          </a:solidFill>
          <a:latin typeface="+mn-lt"/>
          <a:ea typeface="MS PGothic" pitchFamily="34" charset="-128"/>
        </a:defRPr>
      </a:lvl2pPr>
      <a:lvl3pPr marL="457200" indent="-227013" algn="l" rtl="0" eaLnBrk="0" fontAlgn="base" hangingPunct="0">
        <a:lnSpc>
          <a:spcPct val="93000"/>
        </a:lnSpc>
        <a:spcBef>
          <a:spcPct val="31000"/>
        </a:spcBef>
        <a:spcAft>
          <a:spcPct val="31000"/>
        </a:spcAft>
        <a:buClr>
          <a:srgbClr val="263C6B"/>
        </a:buClr>
        <a:buFont typeface="Times New Roman" pitchFamily="18" charset="0"/>
        <a:buChar char="–"/>
        <a:defRPr sz="2400">
          <a:solidFill>
            <a:srgbClr val="000000"/>
          </a:solidFill>
          <a:latin typeface="+mn-lt"/>
          <a:ea typeface="MS PGothic" pitchFamily="34" charset="-128"/>
        </a:defRPr>
      </a:lvl3pPr>
      <a:lvl4pPr marL="685800" indent="-227013" algn="l" rtl="0" eaLnBrk="0" fontAlgn="base" hangingPunct="0">
        <a:lnSpc>
          <a:spcPct val="93000"/>
        </a:lnSpc>
        <a:spcBef>
          <a:spcPct val="31000"/>
        </a:spcBef>
        <a:spcAft>
          <a:spcPct val="31000"/>
        </a:spcAft>
        <a:buClr>
          <a:srgbClr val="808080"/>
        </a:buClr>
        <a:buSzPct val="95000"/>
        <a:buFont typeface="Arial" charset="0"/>
        <a:buChar char="&gt;"/>
        <a:defRPr sz="2000">
          <a:solidFill>
            <a:srgbClr val="000000"/>
          </a:solidFill>
          <a:latin typeface="+mn-lt"/>
          <a:ea typeface="MS PGothic" pitchFamily="34" charset="-128"/>
        </a:defRPr>
      </a:lvl4pPr>
      <a:lvl5pPr marL="911225" indent="-223838" algn="l" rtl="0" eaLnBrk="0" fontAlgn="base" hangingPunct="0">
        <a:lnSpc>
          <a:spcPct val="93000"/>
        </a:lnSpc>
        <a:spcBef>
          <a:spcPct val="31000"/>
        </a:spcBef>
        <a:spcAft>
          <a:spcPct val="31000"/>
        </a:spcAft>
        <a:buClr>
          <a:srgbClr val="263C6B"/>
        </a:buClr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MS PGothic" pitchFamily="34" charset="-128"/>
        </a:defRPr>
      </a:lvl5pPr>
      <a:lvl6pPr marL="1368425" indent="-223838" algn="l" rtl="0" fontAlgn="base">
        <a:lnSpc>
          <a:spcPct val="93000"/>
        </a:lnSpc>
        <a:spcBef>
          <a:spcPct val="31000"/>
        </a:spcBef>
        <a:spcAft>
          <a:spcPct val="31000"/>
        </a:spcAft>
        <a:buClr>
          <a:srgbClr val="263C6B"/>
        </a:buClr>
        <a:buFont typeface="Times New Roman" pitchFamily="-106" charset="0"/>
        <a:buChar char="–"/>
        <a:defRPr>
          <a:solidFill>
            <a:srgbClr val="000000"/>
          </a:solidFill>
          <a:latin typeface="+mn-lt"/>
          <a:ea typeface="ＭＳ Ｐゴシック" pitchFamily="-106" charset="-128"/>
        </a:defRPr>
      </a:lvl6pPr>
      <a:lvl7pPr marL="1825625" indent="-223838" algn="l" rtl="0" fontAlgn="base">
        <a:lnSpc>
          <a:spcPct val="93000"/>
        </a:lnSpc>
        <a:spcBef>
          <a:spcPct val="31000"/>
        </a:spcBef>
        <a:spcAft>
          <a:spcPct val="31000"/>
        </a:spcAft>
        <a:buClr>
          <a:srgbClr val="263C6B"/>
        </a:buClr>
        <a:buFont typeface="Times New Roman" pitchFamily="-106" charset="0"/>
        <a:buChar char="–"/>
        <a:defRPr>
          <a:solidFill>
            <a:srgbClr val="000000"/>
          </a:solidFill>
          <a:latin typeface="+mn-lt"/>
          <a:ea typeface="ＭＳ Ｐゴシック" pitchFamily="-106" charset="-128"/>
        </a:defRPr>
      </a:lvl7pPr>
      <a:lvl8pPr marL="2282825" indent="-223838" algn="l" rtl="0" fontAlgn="base">
        <a:lnSpc>
          <a:spcPct val="93000"/>
        </a:lnSpc>
        <a:spcBef>
          <a:spcPct val="31000"/>
        </a:spcBef>
        <a:spcAft>
          <a:spcPct val="31000"/>
        </a:spcAft>
        <a:buClr>
          <a:srgbClr val="263C6B"/>
        </a:buClr>
        <a:buFont typeface="Times New Roman" pitchFamily="-106" charset="0"/>
        <a:buChar char="–"/>
        <a:defRPr>
          <a:solidFill>
            <a:srgbClr val="000000"/>
          </a:solidFill>
          <a:latin typeface="+mn-lt"/>
          <a:ea typeface="ＭＳ Ｐゴシック" pitchFamily="-106" charset="-128"/>
        </a:defRPr>
      </a:lvl8pPr>
      <a:lvl9pPr marL="2740025" indent="-223838" algn="l" rtl="0" fontAlgn="base">
        <a:lnSpc>
          <a:spcPct val="93000"/>
        </a:lnSpc>
        <a:spcBef>
          <a:spcPct val="31000"/>
        </a:spcBef>
        <a:spcAft>
          <a:spcPct val="31000"/>
        </a:spcAft>
        <a:buClr>
          <a:srgbClr val="263C6B"/>
        </a:buClr>
        <a:buFont typeface="Times New Roman" pitchFamily="-106" charset="0"/>
        <a:buChar char="–"/>
        <a:defRPr>
          <a:solidFill>
            <a:srgbClr val="000000"/>
          </a:solidFill>
          <a:latin typeface="+mn-lt"/>
          <a:ea typeface="ＭＳ Ｐゴシック" pitchFamily="-10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1447800" y="2743200"/>
            <a:ext cx="6477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zh-CN" sz="240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75" name="Rectangle 12"/>
          <p:cNvSpPr>
            <a:spLocks noChangeArrowheads="1"/>
          </p:cNvSpPr>
          <p:nvPr/>
        </p:nvSpPr>
        <p:spPr bwMode="auto">
          <a:xfrm>
            <a:off x="1447800" y="4014788"/>
            <a:ext cx="647700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zh-CN" sz="2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71513" y="4043359"/>
            <a:ext cx="8043862" cy="2028825"/>
          </a:xfrm>
          <a:prstGeom prst="rect">
            <a:avLst/>
          </a:prstGeom>
          <a:ln w="12700"/>
        </p:spPr>
        <p:txBody>
          <a:bodyPr anchor="ctr"/>
          <a:lstStyle>
            <a:lvl1pPr algn="dist">
              <a:lnSpc>
                <a:spcPct val="90000"/>
              </a:lnSpc>
              <a:defRPr sz="8800" b="1">
                <a:latin typeface="Arial" pitchFamily="34" charset="0"/>
                <a:ea typeface="微软雅黑" pitchFamily="34" charset="-122"/>
                <a:cs typeface="Arial" pitchFamily="34" charset="0"/>
              </a:defRPr>
            </a:lvl1pPr>
          </a:lstStyle>
          <a:p>
            <a:pPr algn="just">
              <a:lnSpc>
                <a:spcPct val="150000"/>
              </a:lnSpc>
              <a:defRPr/>
            </a:pPr>
            <a:endParaRPr lang="en-US" altLang="zh-CN" sz="4400" dirty="0" smtClean="0">
              <a:solidFill>
                <a:srgbClr val="000066"/>
              </a:solidFill>
              <a:latin typeface="微软雅黑" pitchFamily="34" charset="-122"/>
              <a:cs typeface="+mn-cs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3600" dirty="0">
                <a:solidFill>
                  <a:srgbClr val="000066"/>
                </a:solidFill>
                <a:latin typeface="微软雅黑" pitchFamily="34" charset="-122"/>
                <a:cs typeface="+mn-cs"/>
              </a:rPr>
              <a:t>期债暴跌告一段落，短期波动</a:t>
            </a:r>
            <a:r>
              <a:rPr lang="zh-CN" altLang="en-US" sz="3600" dirty="0" smtClean="0">
                <a:solidFill>
                  <a:srgbClr val="000066"/>
                </a:solidFill>
                <a:latin typeface="微软雅黑" pitchFamily="34" charset="-122"/>
                <a:cs typeface="+mn-cs"/>
              </a:rPr>
              <a:t>降低</a:t>
            </a:r>
            <a:endParaRPr lang="en-US" altLang="zh-CN" sz="3600" dirty="0" smtClean="0">
              <a:solidFill>
                <a:srgbClr val="000066"/>
              </a:solidFill>
              <a:latin typeface="微软雅黑" pitchFamily="34" charset="-122"/>
              <a:cs typeface="+mn-cs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400" dirty="0" smtClean="0">
                <a:solidFill>
                  <a:srgbClr val="000066"/>
                </a:solidFill>
                <a:latin typeface="微软雅黑" pitchFamily="34" charset="-122"/>
                <a:cs typeface="+mn-cs"/>
              </a:rPr>
              <a:t>国债期货周报                                                </a:t>
            </a:r>
            <a:r>
              <a:rPr lang="en-US" altLang="en-US" sz="2400" dirty="0" smtClean="0">
                <a:solidFill>
                  <a:srgbClr val="000066"/>
                </a:solidFill>
                <a:latin typeface="微软雅黑" pitchFamily="34" charset="-122"/>
                <a:cs typeface="+mn-cs"/>
              </a:rPr>
              <a:t>2016.09.05</a:t>
            </a:r>
            <a:endParaRPr lang="en-US" altLang="en-US" sz="3200" dirty="0">
              <a:solidFill>
                <a:srgbClr val="000066"/>
              </a:solidFill>
              <a:latin typeface="微软雅黑" pitchFamily="34" charset="-122"/>
              <a:cs typeface="+mn-cs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0" y="3635375"/>
            <a:ext cx="755967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/>
          <a:lstStyle/>
          <a:p>
            <a:pPr marL="342900" indent="-342900">
              <a:lnSpc>
                <a:spcPct val="90000"/>
              </a:lnSpc>
              <a:buFontTx/>
              <a:buChar char="•"/>
            </a:pPr>
            <a:r>
              <a:rPr lang="zh-CN" altLang="en-US" sz="1600" b="1" dirty="0">
                <a:solidFill>
                  <a:srgbClr val="000066"/>
                </a:solidFill>
                <a:latin typeface="微软雅黑" pitchFamily="34" charset="-122"/>
                <a:ea typeface="微软雅黑" pitchFamily="34" charset="-122"/>
                <a:cs typeface="MS PGothic" pitchFamily="34" charset="-128"/>
              </a:rPr>
              <a:t>恒泰期货研究所</a:t>
            </a:r>
            <a:r>
              <a:rPr lang="en-US" altLang="zh-CN" sz="1600" b="1" dirty="0" smtClean="0">
                <a:solidFill>
                  <a:srgbClr val="000066"/>
                </a:solidFill>
                <a:latin typeface="微软雅黑" pitchFamily="34" charset="-122"/>
                <a:ea typeface="微软雅黑" pitchFamily="34" charset="-122"/>
                <a:cs typeface="MS PGothic" pitchFamily="34" charset="-128"/>
              </a:rPr>
              <a:t>2016</a:t>
            </a:r>
            <a:r>
              <a:rPr lang="zh-CN" altLang="en-US" sz="1600" b="1" dirty="0" smtClean="0">
                <a:solidFill>
                  <a:srgbClr val="000066"/>
                </a:solidFill>
                <a:latin typeface="微软雅黑" pitchFamily="34" charset="-122"/>
                <a:ea typeface="微软雅黑" pitchFamily="34" charset="-122"/>
                <a:cs typeface="MS PGothic" pitchFamily="34" charset="-128"/>
              </a:rPr>
              <a:t>年</a:t>
            </a:r>
            <a:endParaRPr lang="zh-CN" altLang="en-US" sz="1600" b="1" dirty="0">
              <a:solidFill>
                <a:srgbClr val="000066"/>
              </a:solidFill>
              <a:latin typeface="微软雅黑" pitchFamily="34" charset="-122"/>
              <a:ea typeface="微软雅黑" pitchFamily="34" charset="-122"/>
              <a:cs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短期资金面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8" y="933450"/>
            <a:ext cx="8886825" cy="499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5340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短期资金面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8" y="933450"/>
            <a:ext cx="8886825" cy="499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325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国债现货收益率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8" y="933450"/>
            <a:ext cx="8886825" cy="499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418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期债技术分析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729" y="995081"/>
            <a:ext cx="8431306" cy="476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871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242888" y="785813"/>
            <a:ext cx="8715375" cy="546258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面对快速下行的利率，央行在</a:t>
            </a:r>
            <a:r>
              <a:rPr lang="en-US" altLang="zh-CN" sz="1600" b="0" dirty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1600" b="0" dirty="0">
                <a:latin typeface="微软雅黑" pitchFamily="34" charset="-122"/>
                <a:ea typeface="微软雅黑" pitchFamily="34" charset="-122"/>
              </a:rPr>
              <a:t>24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日重启</a:t>
            </a:r>
            <a:r>
              <a:rPr lang="en-US" altLang="zh-CN" sz="1600" b="0" dirty="0">
                <a:latin typeface="微软雅黑" pitchFamily="34" charset="-122"/>
                <a:ea typeface="微软雅黑" pitchFamily="34" charset="-122"/>
              </a:rPr>
              <a:t>14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天逆回购。这则信息被市场解读为央行希望通过延长久期来提高市场资金成本，进而希望债券市场加杠杆行为得以收敛。但是我们认为这只是由于在期债牛市较为疯狂的情况下，市场情绪较为敏感的反应。重启</a:t>
            </a:r>
            <a:r>
              <a:rPr lang="en-US" altLang="zh-CN" sz="1600" b="0" dirty="0">
                <a:latin typeface="微软雅黑" pitchFamily="34" charset="-122"/>
                <a:ea typeface="微软雅黑" pitchFamily="34" charset="-122"/>
              </a:rPr>
              <a:t>14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天逆回购的主要目的在于平滑未来到期过渡集中的问题，形成这一措施出台的根本原因在于总量流动性需要更多的补充，起源于外汇占款从</a:t>
            </a:r>
            <a:r>
              <a:rPr lang="en-US" altLang="zh-CN" sz="1600" b="0" dirty="0"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月份开始出现锐降，这和去杠杆没有本质关系。</a:t>
            </a:r>
          </a:p>
          <a:p>
            <a:pPr marL="0" indent="0" algn="just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zh-CN" altLang="en-US" sz="1600" b="0" dirty="0" smtClean="0">
                <a:latin typeface="微软雅黑" pitchFamily="34" charset="-122"/>
                <a:ea typeface="微软雅黑" pitchFamily="34" charset="-122"/>
              </a:rPr>
              <a:t>国债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期货在经过</a:t>
            </a:r>
            <a:r>
              <a:rPr lang="en-US" altLang="zh-CN" sz="1600" b="0" dirty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月份的中期调整后再度进入牛市主升浪的阶段，在</a:t>
            </a:r>
            <a:r>
              <a:rPr lang="en-US" altLang="zh-CN" sz="1600" b="0" dirty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月份上旬连续大涨，并在</a:t>
            </a:r>
            <a:r>
              <a:rPr lang="en-US" altLang="zh-CN" sz="1600" b="0" dirty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月中旬触及高点后大幅下挫。期债调整走势一方面是由于获利盘离场导致技术上的回调，另一方面央行重启</a:t>
            </a:r>
            <a:r>
              <a:rPr lang="en-US" altLang="zh-CN" sz="1600" b="0" dirty="0">
                <a:latin typeface="微软雅黑" pitchFamily="34" charset="-122"/>
                <a:ea typeface="微软雅黑" pitchFamily="34" charset="-122"/>
              </a:rPr>
              <a:t>14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天逆回购也给市场带来突然的冲击。不过从基本面看，宽松货币政策的大方向不会变，而物价走低也会宽松的货币政策提供了必要的客观环境。因此期债的长牛格局未变</a:t>
            </a:r>
            <a:r>
              <a:rPr lang="zh-CN" altLang="en-US" sz="1600" b="0" dirty="0" smtClean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zh-CN" altLang="en-US" sz="1600" b="0" dirty="0">
                <a:latin typeface="微软雅黑" pitchFamily="34" charset="-122"/>
                <a:ea typeface="微软雅黑" pitchFamily="34" charset="-122"/>
              </a:rPr>
              <a:t>但短期</a:t>
            </a:r>
            <a:r>
              <a:rPr lang="zh-CN" altLang="en-US" sz="1600" b="0" dirty="0" smtClean="0">
                <a:latin typeface="微软雅黑" pitchFamily="34" charset="-122"/>
                <a:ea typeface="微软雅黑" pitchFamily="34" charset="-122"/>
              </a:rPr>
              <a:t>内预计期债波动率将大幅降低，维持低位盘整格局。</a:t>
            </a:r>
            <a:endParaRPr lang="en-US" altLang="zh-CN" sz="1600" b="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38113" y="160338"/>
            <a:ext cx="7843837" cy="530225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期债下周策略探究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42913" y="785813"/>
            <a:ext cx="8401050" cy="5462587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220000"/>
              </a:lnSpc>
              <a:buFont typeface="Wingdings" pitchFamily="2" charset="2"/>
              <a:buNone/>
              <a:defRPr/>
            </a:pPr>
            <a:r>
              <a:rPr lang="zh-CN" altLang="en-US" sz="4500" b="0" dirty="0" smtClean="0">
                <a:latin typeface="微软雅黑" pitchFamily="34" charset="-122"/>
                <a:ea typeface="微软雅黑" pitchFamily="34" charset="-122"/>
              </a:rPr>
              <a:t>操作建议：</a:t>
            </a:r>
            <a:endParaRPr lang="en-US" altLang="zh-CN" sz="4500" b="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 algn="just">
              <a:lnSpc>
                <a:spcPct val="220000"/>
              </a:lnSpc>
              <a:buFont typeface="Wingdings" pitchFamily="2" charset="2"/>
              <a:buNone/>
              <a:defRPr/>
            </a:pPr>
            <a:r>
              <a:rPr lang="en-US" altLang="zh-CN" sz="4500" b="0" dirty="0" smtClean="0">
                <a:latin typeface="微软雅黑" pitchFamily="34" charset="-122"/>
                <a:ea typeface="微软雅黑" pitchFamily="34" charset="-122"/>
              </a:rPr>
              <a:t>TF1612:</a:t>
            </a:r>
            <a:r>
              <a:rPr lang="zh-CN" altLang="en-US" sz="4500" b="0" dirty="0" smtClean="0">
                <a:latin typeface="微软雅黑" pitchFamily="34" charset="-122"/>
                <a:ea typeface="微软雅黑" pitchFamily="34" charset="-122"/>
              </a:rPr>
              <a:t>离场观望</a:t>
            </a:r>
            <a:endParaRPr lang="en-US" altLang="zh-CN" sz="4500" b="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 algn="just">
              <a:lnSpc>
                <a:spcPct val="220000"/>
              </a:lnSpc>
              <a:buFont typeface="Wingdings" pitchFamily="2" charset="2"/>
              <a:buNone/>
              <a:defRPr/>
            </a:pPr>
            <a:r>
              <a:rPr lang="en-US" altLang="zh-CN" sz="4500" b="0" dirty="0" smtClean="0">
                <a:latin typeface="微软雅黑" pitchFamily="34" charset="-122"/>
                <a:ea typeface="微软雅黑" pitchFamily="34" charset="-122"/>
              </a:rPr>
              <a:t>T1612:</a:t>
            </a:r>
            <a:r>
              <a:rPr lang="zh-CN" altLang="en-US" sz="4500" b="0" dirty="0">
                <a:latin typeface="微软雅黑" pitchFamily="34" charset="-122"/>
                <a:ea typeface="微软雅黑" pitchFamily="34" charset="-122"/>
              </a:rPr>
              <a:t>离场</a:t>
            </a:r>
            <a:r>
              <a:rPr lang="zh-CN" altLang="en-US" sz="4500" b="0" dirty="0" smtClean="0">
                <a:latin typeface="微软雅黑" pitchFamily="34" charset="-122"/>
                <a:ea typeface="微软雅黑" pitchFamily="34" charset="-122"/>
              </a:rPr>
              <a:t>观望</a:t>
            </a:r>
            <a:endParaRPr lang="en-US" altLang="zh-CN" sz="4500" b="0" dirty="0">
              <a:latin typeface="微软雅黑" pitchFamily="34" charset="-122"/>
              <a:ea typeface="微软雅黑" pitchFamily="34" charset="-122"/>
            </a:endParaRPr>
          </a:p>
          <a:p>
            <a:pPr marL="0" indent="0" algn="just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en-US" altLang="zh-CN" sz="2900" b="0" dirty="0">
                <a:latin typeface="微软雅黑" pitchFamily="34" charset="-122"/>
                <a:ea typeface="微软雅黑" pitchFamily="34" charset="-122"/>
              </a:rPr>
              <a:t>				</a:t>
            </a:r>
          </a:p>
          <a:p>
            <a:pPr marL="0" indent="0" algn="just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en-US" altLang="zh-CN" sz="1900" b="0" dirty="0">
                <a:latin typeface="微软雅黑" pitchFamily="34" charset="-122"/>
                <a:ea typeface="微软雅黑" pitchFamily="34" charset="-122"/>
              </a:rPr>
              <a:t>			</a:t>
            </a:r>
            <a:r>
              <a:rPr lang="en-US" altLang="zh-CN" sz="1800" b="0" dirty="0">
                <a:latin typeface="微软雅黑" pitchFamily="34" charset="-122"/>
                <a:ea typeface="微软雅黑" pitchFamily="34" charset="-122"/>
              </a:rPr>
              <a:t>		</a:t>
            </a:r>
          </a:p>
          <a:p>
            <a:pPr marL="0" indent="0" algn="just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en-US" altLang="zh-CN" sz="1800" b="0" dirty="0">
                <a:latin typeface="微软雅黑" pitchFamily="34" charset="-122"/>
                <a:ea typeface="微软雅黑" pitchFamily="34" charset="-122"/>
              </a:rPr>
              <a:t>					</a:t>
            </a:r>
          </a:p>
          <a:p>
            <a:pPr marL="0" indent="0" algn="just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en-US" altLang="zh-CN" sz="1800" b="0" dirty="0">
                <a:latin typeface="微软雅黑" pitchFamily="34" charset="-122"/>
                <a:ea typeface="微软雅黑" pitchFamily="34" charset="-122"/>
              </a:rPr>
              <a:t>					 					</a:t>
            </a:r>
          </a:p>
          <a:p>
            <a:pPr marL="0" indent="0" algn="just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en-US" altLang="zh-CN" sz="1800" b="0" dirty="0">
                <a:latin typeface="微软雅黑" pitchFamily="34" charset="-122"/>
                <a:ea typeface="微软雅黑" pitchFamily="34" charset="-122"/>
              </a:rPr>
              <a:t>					</a:t>
            </a:r>
          </a:p>
          <a:p>
            <a:pPr marL="0" indent="0" algn="just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en-US" altLang="zh-CN" sz="1800" b="0" dirty="0">
                <a:latin typeface="微软雅黑" pitchFamily="34" charset="-122"/>
                <a:ea typeface="微软雅黑" pitchFamily="34" charset="-122"/>
              </a:rPr>
              <a:t>					</a:t>
            </a:r>
          </a:p>
          <a:p>
            <a:pPr marL="0" indent="0" algn="just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en-US" altLang="zh-CN" sz="1800" b="0" dirty="0">
                <a:latin typeface="微软雅黑" pitchFamily="34" charset="-122"/>
                <a:ea typeface="微软雅黑" pitchFamily="34" charset="-122"/>
              </a:rPr>
              <a:t>					</a:t>
            </a:r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38113" y="160338"/>
            <a:ext cx="7843837" cy="530225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期债下周策略探究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93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358775" y="6138863"/>
            <a:ext cx="6446838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1000">
                <a:latin typeface="华文行楷" pitchFamily="2" charset="-122"/>
                <a:ea typeface="华文行楷" pitchFamily="2" charset="-122"/>
              </a:rPr>
              <a:t>免责声明：本报告仅代表作者本人观点，不构成买卖之依据。报告用以提供给商业客户和职业投资者参考，未经过允许不得转给他人，或者作为别的商业用途。尽管我们相信报告中数据和资料的来源是可靠的，但我们不保证它们绝对正确。我们也不承担因根据本报告操作而导致的损失。期货有风险，入市须谨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N Integration Consulting">
  <a:themeElements>
    <a:clrScheme name="自定义 2">
      <a:dk1>
        <a:srgbClr val="000000"/>
      </a:dk1>
      <a:lt1>
        <a:srgbClr val="FFFFFF"/>
      </a:lt1>
      <a:dk2>
        <a:srgbClr val="F8B965"/>
      </a:dk2>
      <a:lt2>
        <a:srgbClr val="ABAFB2"/>
      </a:lt2>
      <a:accent1>
        <a:srgbClr val="F8B965"/>
      </a:accent1>
      <a:accent2>
        <a:srgbClr val="BDD172"/>
      </a:accent2>
      <a:accent3>
        <a:srgbClr val="FFFFFF"/>
      </a:accent3>
      <a:accent4>
        <a:srgbClr val="000000"/>
      </a:accent4>
      <a:accent5>
        <a:srgbClr val="B7C0D4"/>
      </a:accent5>
      <a:accent6>
        <a:srgbClr val="ABBD67"/>
      </a:accent6>
      <a:hlink>
        <a:srgbClr val="C64120"/>
      </a:hlink>
      <a:folHlink>
        <a:srgbClr val="E9890A"/>
      </a:folHlink>
    </a:clrScheme>
    <a:fontScheme name="自定义 1">
      <a:majorFont>
        <a:latin typeface="Arial"/>
        <a:ea typeface="楷体_GB2312"/>
        <a:cs typeface=""/>
      </a:majorFont>
      <a:minorFont>
        <a:latin typeface="Arial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latin typeface="楷体_GB2312" pitchFamily="49" charset="-122"/>
            <a:ea typeface="楷体_GB2312" pitchFamily="49" charset="-122"/>
          </a:defRPr>
        </a:defPPr>
      </a:lstStyle>
    </a:txDef>
  </a:objectDefaults>
  <a:extraClrSchemeLst>
    <a:extraClrScheme>
      <a:clrScheme name="LN Integration Consulting 1">
        <a:dk1>
          <a:srgbClr val="000000"/>
        </a:dk1>
        <a:lt1>
          <a:srgbClr val="FFFFFF"/>
        </a:lt1>
        <a:dk2>
          <a:srgbClr val="263C6B"/>
        </a:dk2>
        <a:lt2>
          <a:srgbClr val="ABAFB2"/>
        </a:lt2>
        <a:accent1>
          <a:srgbClr val="6280AF"/>
        </a:accent1>
        <a:accent2>
          <a:srgbClr val="BDD172"/>
        </a:accent2>
        <a:accent3>
          <a:srgbClr val="FFFFFF"/>
        </a:accent3>
        <a:accent4>
          <a:srgbClr val="000000"/>
        </a:accent4>
        <a:accent5>
          <a:srgbClr val="B7C0D4"/>
        </a:accent5>
        <a:accent6>
          <a:srgbClr val="ABBD67"/>
        </a:accent6>
        <a:hlink>
          <a:srgbClr val="C64120"/>
        </a:hlink>
        <a:folHlink>
          <a:srgbClr val="E989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8790</TotalTime>
  <Words>398</Words>
  <Application>Microsoft Office PowerPoint</Application>
  <PresentationFormat>信纸(8.5x11 英寸)</PresentationFormat>
  <Paragraphs>23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LN Integration Consulting</vt:lpstr>
      <vt:lpstr>幻灯片 1</vt:lpstr>
      <vt:lpstr>短期资金面</vt:lpstr>
      <vt:lpstr>短期资金面</vt:lpstr>
      <vt:lpstr>国债现货收益率</vt:lpstr>
      <vt:lpstr>期债技术分析</vt:lpstr>
      <vt:lpstr>期债下周策略探究</vt:lpstr>
      <vt:lpstr>期债下周策略探究</vt:lpstr>
      <vt:lpstr>幻灯片 8</vt:lpstr>
    </vt:vector>
  </TitlesOfParts>
  <Company>Hewitt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Marudolp</dc:creator>
  <cp:lastModifiedBy>ccw</cp:lastModifiedBy>
  <cp:revision>3917</cp:revision>
  <cp:lastPrinted>2000-09-28T20:17:59Z</cp:lastPrinted>
  <dcterms:created xsi:type="dcterms:W3CDTF">2008-02-14T02:33:08Z</dcterms:created>
  <dcterms:modified xsi:type="dcterms:W3CDTF">2016-09-05T01:24:40Z</dcterms:modified>
</cp:coreProperties>
</file>